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4"/>
  </p:sldMasterIdLst>
  <p:notesMasterIdLst>
    <p:notesMasterId r:id="rId6"/>
  </p:notesMasterIdLst>
  <p:sldIdLst>
    <p:sldId id="256" r:id="rId5"/>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065" autoAdjust="0"/>
  </p:normalViewPr>
  <p:slideViewPr>
    <p:cSldViewPr snapToGrid="0">
      <p:cViewPr>
        <p:scale>
          <a:sx n="100" d="100"/>
          <a:sy n="100" d="100"/>
        </p:scale>
        <p:origin x="744" y="-1674"/>
      </p:cViewPr>
      <p:guideLst/>
    </p:cSldViewPr>
  </p:slideViewPr>
  <p:notesTextViewPr>
    <p:cViewPr>
      <p:scale>
        <a:sx n="1" d="1"/>
        <a:sy n="1" d="1"/>
      </p:scale>
      <p:origin x="0" y="-107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eg>
</file>

<file path=ppt/media/image2.jpe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043A7-0DD3-49C5-8D35-C874C3FBD340}" type="datetimeFigureOut">
              <a:rPr lang="en-GB" smtClean="0"/>
              <a:t>18/11/2022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F91A2-9AF1-4026-82EB-ECBC7EACC640}" type="slidenum">
              <a:rPr lang="en-GB" smtClean="0"/>
              <a:t>‹#›</a:t>
            </a:fld>
            <a:endParaRPr lang="en-GB"/>
          </a:p>
        </p:txBody>
      </p:sp>
    </p:spTree>
    <p:extLst>
      <p:ext uri="{BB962C8B-B14F-4D97-AF65-F5344CB8AC3E}">
        <p14:creationId xmlns:p14="http://schemas.microsoft.com/office/powerpoint/2010/main" val="1902472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google.com/search?client=opera-gx&amp;q=definition+of+a+team&amp;sourceid=opera&amp;ie=UTF-8&amp;oe=UTF-8"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References:</a:t>
            </a:r>
          </a:p>
          <a:p>
            <a:r>
              <a:rPr lang="en-GB" sz="1200" dirty="0">
                <a:hlinkClick r:id="rId3"/>
              </a:rPr>
              <a:t>https://www.google.com/search?client=opera-gx&amp;q=definition+of+a+team&amp;sourceid=opera&amp;ie=UTF-8&amp;oe=UTF-8</a:t>
            </a:r>
            <a:r>
              <a:rPr lang="en-GB" sz="1200" dirty="0"/>
              <a:t> [1]</a:t>
            </a:r>
          </a:p>
          <a:p>
            <a:r>
              <a:rPr lang="en-GB" sz="1200" dirty="0"/>
              <a:t>https://www.google.com/search?client=opera-gx&amp;q=ideas&amp;sourceid=opera&amp;ie=UTF-8&amp;oe=UTF-8 [2]</a:t>
            </a:r>
          </a:p>
          <a:p>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Image links: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Hands - https://www.google.com/url?sa=i&amp;url=https%3A%2F%2Fwww.dreamstime.com%2Fillustration%2Fhigh-five-vector.html&amp;psig=AOvVaw1jsYzFUgNNsGEapbuFTWsz&amp;ust=1668882032160000&amp;source=images&amp;cd=vfe&amp;ved=0CBAQjhxqFwoTCKix0ZesuPsCFQAAAAAdAAAAABAE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t>Delegation - http://media.bizj.us/view/img/10060243/howtodelegating*750xx3621-2036-0-682.jpg</a:t>
            </a:r>
          </a:p>
          <a:p>
            <a:endParaRPr lang="en-GB" sz="1200" dirty="0"/>
          </a:p>
          <a:p>
            <a:r>
              <a:rPr lang="en-GB" sz="1200" dirty="0"/>
              <a:t>Acceptance - https://thelifeadventure.co/wp-content/uploads/2018/07/acceptance.png</a:t>
            </a:r>
          </a:p>
          <a:p>
            <a:endParaRPr lang="en-GB" dirty="0"/>
          </a:p>
        </p:txBody>
      </p:sp>
      <p:sp>
        <p:nvSpPr>
          <p:cNvPr id="4" name="Slide Number Placeholder 3"/>
          <p:cNvSpPr>
            <a:spLocks noGrp="1"/>
          </p:cNvSpPr>
          <p:nvPr>
            <p:ph type="sldNum" sz="quarter" idx="5"/>
          </p:nvPr>
        </p:nvSpPr>
        <p:spPr/>
        <p:txBody>
          <a:bodyPr/>
          <a:lstStyle/>
          <a:p>
            <a:fld id="{005F91A2-9AF1-4026-82EB-ECBC7EACC640}" type="slidenum">
              <a:rPr lang="en-GB" smtClean="0"/>
              <a:t>1</a:t>
            </a:fld>
            <a:endParaRPr lang="en-GB"/>
          </a:p>
        </p:txBody>
      </p:sp>
    </p:spTree>
    <p:extLst>
      <p:ext uri="{BB962C8B-B14F-4D97-AF65-F5344CB8AC3E}">
        <p14:creationId xmlns:p14="http://schemas.microsoft.com/office/powerpoint/2010/main" val="1155087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86819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9140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761999"/>
            <a:ext cx="2628900" cy="54149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761999"/>
            <a:ext cx="7734300" cy="54149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849732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500966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88515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62987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68338"/>
            <a:ext cx="10515600" cy="10842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8800"/>
            <a:ext cx="5157787"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743199"/>
            <a:ext cx="5157787" cy="34464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8800"/>
            <a:ext cx="5183188"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743199"/>
            <a:ext cx="5183188" cy="3446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159306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850110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960501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810678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AA70F276-1833-4A75-9C1D-A56E2295A68D}" type="datetimeFigureOut">
              <a:rPr lang="en-US" smtClean="0"/>
              <a:t>11/18/2022</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38434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AA70F276-1833-4A75-9C1D-A56E2295A68D}" type="datetimeFigureOut">
              <a:rPr lang="en-US" smtClean="0"/>
              <a:pPr/>
              <a:t>11/18/2022</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766062481"/>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1" r:id="rId6"/>
    <p:sldLayoutId id="2147483827" r:id="rId7"/>
    <p:sldLayoutId id="2147483828" r:id="rId8"/>
    <p:sldLayoutId id="2147483829" r:id="rId9"/>
    <p:sldLayoutId id="2147483830" r:id="rId10"/>
    <p:sldLayoutId id="2147483832" r:id="rId11"/>
  </p:sldLayoutIdLst>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798399" cy="9601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A5C31099-1BBD-40CE-BC60-FCE5074194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798399" cy="96012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32BCBDFC-4ADF-4297-B113-3B3F524F2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28"/>
            <a:ext cx="12798399" cy="96012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14">
            <a:extLst>
              <a:ext uri="{FF2B5EF4-FFF2-40B4-BE49-F238E27FC236}">
                <a16:creationId xmlns:a16="http://schemas.microsoft.com/office/drawing/2014/main" id="{CD1FC1EF-ABB9-4B80-9582-E47C76BD0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680210" y="1200150"/>
            <a:ext cx="9601199" cy="72008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6">
            <a:extLst>
              <a:ext uri="{FF2B5EF4-FFF2-40B4-BE49-F238E27FC236}">
                <a16:creationId xmlns:a16="http://schemas.microsoft.com/office/drawing/2014/main" id="{1088ED32-3423-429F-96E6-C5BF1A957D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00549" y="2675839"/>
            <a:ext cx="7825908" cy="6024812"/>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7C788C1-07E3-4AC3-B8E7-37A0856A0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53473" y="1276112"/>
            <a:ext cx="8065040" cy="6024813"/>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n abstract burst of blue and pink">
            <a:extLst>
              <a:ext uri="{FF2B5EF4-FFF2-40B4-BE49-F238E27FC236}">
                <a16:creationId xmlns:a16="http://schemas.microsoft.com/office/drawing/2014/main" id="{7482AFD4-38D5-63FA-B784-F51719B368F0}"/>
              </a:ext>
            </a:extLst>
          </p:cNvPr>
          <p:cNvPicPr>
            <a:picLocks noGrp="1" noRot="1" noChangeAspect="1" noMove="1" noResize="1" noEditPoints="1" noAdjustHandles="1" noChangeArrowheads="1" noChangeShapeType="1" noCrop="1"/>
          </p:cNvPicPr>
          <p:nvPr/>
        </p:nvPicPr>
        <p:blipFill rotWithShape="1">
          <a:blip r:embed="rId3">
            <a:alphaModFix amt="20000"/>
          </a:blip>
          <a:srcRect l="13302" r="11710"/>
          <a:stretch/>
        </p:blipFill>
        <p:spPr>
          <a:xfrm>
            <a:off x="20" y="10"/>
            <a:ext cx="12798379" cy="9600260"/>
          </a:xfrm>
          <a:prstGeom prst="rect">
            <a:avLst/>
          </a:prstGeom>
        </p:spPr>
      </p:pic>
      <p:sp>
        <p:nvSpPr>
          <p:cNvPr id="21" name="Frame 20">
            <a:extLst>
              <a:ext uri="{FF2B5EF4-FFF2-40B4-BE49-F238E27FC236}">
                <a16:creationId xmlns:a16="http://schemas.microsoft.com/office/drawing/2014/main" id="{BBB1F149-105F-4CE9-A59E-12133DCF58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29"/>
            <a:ext cx="12798399" cy="9602129"/>
          </a:xfrm>
          <a:prstGeom prst="frame">
            <a:avLst>
              <a:gd name="adj1" fmla="val 716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5433681-2098-E485-5012-D90209FD1EC0}"/>
              </a:ext>
            </a:extLst>
          </p:cNvPr>
          <p:cNvSpPr>
            <a:spLocks noGrp="1"/>
          </p:cNvSpPr>
          <p:nvPr>
            <p:ph type="ctrTitle"/>
          </p:nvPr>
        </p:nvSpPr>
        <p:spPr>
          <a:xfrm>
            <a:off x="0" y="0"/>
            <a:ext cx="12801600" cy="713257"/>
          </a:xfrm>
        </p:spPr>
        <p:txBody>
          <a:bodyPr>
            <a:normAutofit fontScale="90000"/>
          </a:bodyPr>
          <a:lstStyle/>
          <a:p>
            <a:r>
              <a:rPr lang="en-GB" dirty="0">
                <a:solidFill>
                  <a:schemeClr val="tx1"/>
                </a:solidFill>
              </a:rPr>
              <a:t>Life Is A Team Sport</a:t>
            </a:r>
          </a:p>
        </p:txBody>
      </p:sp>
      <p:sp>
        <p:nvSpPr>
          <p:cNvPr id="5" name="TextBox 4">
            <a:extLst>
              <a:ext uri="{FF2B5EF4-FFF2-40B4-BE49-F238E27FC236}">
                <a16:creationId xmlns:a16="http://schemas.microsoft.com/office/drawing/2014/main" id="{B1CA4DA3-DF1A-EA96-B645-E789A4E7BEEB}"/>
              </a:ext>
            </a:extLst>
          </p:cNvPr>
          <p:cNvSpPr txBox="1"/>
          <p:nvPr/>
        </p:nvSpPr>
        <p:spPr>
          <a:xfrm>
            <a:off x="-3201" y="579404"/>
            <a:ext cx="4759569" cy="615553"/>
          </a:xfrm>
          <a:prstGeom prst="rect">
            <a:avLst/>
          </a:prstGeom>
          <a:noFill/>
        </p:spPr>
        <p:txBody>
          <a:bodyPr wrap="square" rtlCol="0">
            <a:spAutoFit/>
          </a:bodyPr>
          <a:lstStyle/>
          <a:p>
            <a:r>
              <a:rPr lang="en-GB" sz="3400" dirty="0"/>
              <a:t>Composition of a Team</a:t>
            </a:r>
          </a:p>
        </p:txBody>
      </p:sp>
      <p:sp>
        <p:nvSpPr>
          <p:cNvPr id="14" name="TextBox 13">
            <a:extLst>
              <a:ext uri="{FF2B5EF4-FFF2-40B4-BE49-F238E27FC236}">
                <a16:creationId xmlns:a16="http://schemas.microsoft.com/office/drawing/2014/main" id="{B9A5B179-5F8D-3B53-2B99-124DC47AA6ED}"/>
              </a:ext>
            </a:extLst>
          </p:cNvPr>
          <p:cNvSpPr txBox="1"/>
          <p:nvPr/>
        </p:nvSpPr>
        <p:spPr>
          <a:xfrm>
            <a:off x="6034413" y="582115"/>
            <a:ext cx="4416400" cy="1661993"/>
          </a:xfrm>
          <a:prstGeom prst="rect">
            <a:avLst/>
          </a:prstGeom>
          <a:noFill/>
        </p:spPr>
        <p:txBody>
          <a:bodyPr wrap="square" rtlCol="0">
            <a:spAutoFit/>
          </a:bodyPr>
          <a:lstStyle/>
          <a:p>
            <a:r>
              <a:rPr lang="en-GB" sz="3400" dirty="0"/>
              <a:t>Importance of Communication and Understanding</a:t>
            </a:r>
          </a:p>
        </p:txBody>
      </p:sp>
      <p:cxnSp>
        <p:nvCxnSpPr>
          <p:cNvPr id="23" name="Straight Connector 22">
            <a:extLst>
              <a:ext uri="{FF2B5EF4-FFF2-40B4-BE49-F238E27FC236}">
                <a16:creationId xmlns:a16="http://schemas.microsoft.com/office/drawing/2014/main" id="{25CAD11A-DE2F-73F4-D025-7235961CDC1D}"/>
              </a:ext>
            </a:extLst>
          </p:cNvPr>
          <p:cNvCxnSpPr>
            <a:cxnSpLocks/>
          </p:cNvCxnSpPr>
          <p:nvPr/>
        </p:nvCxnSpPr>
        <p:spPr>
          <a:xfrm>
            <a:off x="6022110" y="670583"/>
            <a:ext cx="100833" cy="8929687"/>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C4980FD-7338-0CF4-3246-3F720EB6E0F8}"/>
              </a:ext>
            </a:extLst>
          </p:cNvPr>
          <p:cNvCxnSpPr/>
          <p:nvPr/>
        </p:nvCxnSpPr>
        <p:spPr>
          <a:xfrm>
            <a:off x="-6402" y="670585"/>
            <a:ext cx="128080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815E075-CCC0-4883-9C0A-D5076850A167}"/>
              </a:ext>
            </a:extLst>
          </p:cNvPr>
          <p:cNvCxnSpPr/>
          <p:nvPr/>
        </p:nvCxnSpPr>
        <p:spPr>
          <a:xfrm flipH="1">
            <a:off x="0" y="2184247"/>
            <a:ext cx="12801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201A4AC-0EE7-B759-D7CC-EE665A14DFF8}"/>
              </a:ext>
            </a:extLst>
          </p:cNvPr>
          <p:cNvSpPr txBox="1"/>
          <p:nvPr/>
        </p:nvSpPr>
        <p:spPr>
          <a:xfrm>
            <a:off x="-9603" y="2184247"/>
            <a:ext cx="6132546" cy="8063746"/>
          </a:xfrm>
          <a:prstGeom prst="rect">
            <a:avLst/>
          </a:prstGeom>
          <a:noFill/>
        </p:spPr>
        <p:txBody>
          <a:bodyPr wrap="square" rtlCol="0">
            <a:spAutoFit/>
          </a:bodyPr>
          <a:lstStyle/>
          <a:p>
            <a:r>
              <a:rPr lang="en-GB" sz="1400" dirty="0">
                <a:latin typeface="Calibri" panose="020F0502020204030204" pitchFamily="34" charset="0"/>
                <a:cs typeface="Calibri" panose="020F0502020204030204" pitchFamily="34" charset="0"/>
              </a:rPr>
              <a:t>In order for a team to even be formed it must be comprised of members, that being two or more people working together. The definition of a team is ‘to come together (as a team) to achieve a common goal.’[1] However, a team must also contain other elements in order it to thrive and achieve the intended shared goal. These elements are: communication, delegation, efficiency, ideas and support. Communication will be explained further along the poster. </a:t>
            </a: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Delegation is the allocation of a responsibility onto a person. It is necessary as it allows for all members of the team to have a set role and task. It provides the team with structure and stability. Delegation of tasks and roles is best left to voted on based upon the strengths and weaknesses of each member or is the responsibility of the team leader as they most likely know who is best for each role.</a:t>
            </a: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Efficiency is the art of completing a task both fast and well. Efficiency within a team is at its peak when all team members have a clear view of the goal of their team as well as their own individual goals and are capable of completing their requirements within any time constraints.</a:t>
            </a: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The definition of the word ‘idea’ is ‘a thought or suggestion as to a possible course of action.’[2] As everybody is different, we all have different ideas. As long as communication is thriving, sharing ideas with the team will bolster its effectiveness and quality of the product, regarding the ideas are shared with others feelings in mind.</a:t>
            </a: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To support is to provide help to the rest of the team, whether that be by helping with other member’s tasks or finding and sharing required information. Without it the team’s stability is at risk and the product of the team may be in jeopardy.</a:t>
            </a:r>
          </a:p>
          <a:p>
            <a:endParaRPr lang="en-GB" sz="1400" dirty="0">
              <a:latin typeface="Calibri" panose="020F0502020204030204" pitchFamily="34" charset="0"/>
              <a:cs typeface="Calibri" panose="020F0502020204030204" pitchFamily="34" charset="0"/>
            </a:endParaRPr>
          </a:p>
          <a:p>
            <a:endParaRPr lang="en-GB" sz="1400" dirty="0"/>
          </a:p>
        </p:txBody>
      </p:sp>
      <p:sp>
        <p:nvSpPr>
          <p:cNvPr id="47" name="TextBox 46">
            <a:extLst>
              <a:ext uri="{FF2B5EF4-FFF2-40B4-BE49-F238E27FC236}">
                <a16:creationId xmlns:a16="http://schemas.microsoft.com/office/drawing/2014/main" id="{0BCFA822-D626-4A40-BF6C-FC05C669D05F}"/>
              </a:ext>
            </a:extLst>
          </p:cNvPr>
          <p:cNvSpPr txBox="1"/>
          <p:nvPr/>
        </p:nvSpPr>
        <p:spPr>
          <a:xfrm>
            <a:off x="6022109" y="2127641"/>
            <a:ext cx="6789093" cy="6832640"/>
          </a:xfrm>
          <a:prstGeom prst="rect">
            <a:avLst/>
          </a:prstGeom>
          <a:noFill/>
        </p:spPr>
        <p:txBody>
          <a:bodyPr wrap="square" rtlCol="0">
            <a:spAutoFit/>
          </a:bodyPr>
          <a:lstStyle/>
          <a:p>
            <a:r>
              <a:rPr lang="en-GB" sz="1400" dirty="0">
                <a:latin typeface="Calibri" panose="020F0502020204030204" pitchFamily="34" charset="0"/>
                <a:cs typeface="Calibri" panose="020F0502020204030204" pitchFamily="34" charset="0"/>
              </a:rPr>
              <a:t>Communication is vital within a team in order for it to succeed. It allows for rules to be set in place, ideas to flow, knowing what to do and understanding how and why the requirements are so. Communication involves both speaking and listening and in order for it to be done successfully.  Both must be used between all team members; otherwise a breakdown of communication will occur and the team will begin to fragment as a result of frustration and failure. </a:t>
            </a: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Effective communication occurs when the speaking party conveys their ideas, beliefs or feelings in a way that the listening party can understand, criticize (constructively) and build upon with further communication. This results in a morale boost, making the team as a whole more compliant and willing to continue with their work with efficiency and precision.</a:t>
            </a: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endParaRPr lang="en-GB" sz="1400" dirty="0">
              <a:latin typeface="Calibri" panose="020F0502020204030204" pitchFamily="34" charset="0"/>
              <a:cs typeface="Calibri" panose="020F0502020204030204" pitchFamily="34" charset="0"/>
            </a:endParaRPr>
          </a:p>
          <a:p>
            <a:r>
              <a:rPr lang="en-GB" sz="1400" dirty="0">
                <a:latin typeface="Calibri" panose="020F0502020204030204" pitchFamily="34" charset="0"/>
                <a:cs typeface="Calibri" panose="020F0502020204030204" pitchFamily="34" charset="0"/>
              </a:rPr>
              <a:t>Effective communication also leads to a higher level of understanding, as shared ideas and beliefs have been processed successfully by both parties involved. Understanding is needed as without it, nothing is clear. Yet understanding is needed not only in a sense of work but is also needed between team members on a deeper, more individual level. This can include the understanding of individual beliefs, emotions, religion, political views and motivations. This level of understanding should be followed by acceptance as it shows that members have a level of respect for one another, regarding that the beliefs and opinions held are respectful of people’s individual freedoms and are not oppressive or offensive.  Individuals within a team understanding and accepting each other in this way allows for even more effective communication to occur, as everyone would have awareness of their mutual respect.</a:t>
            </a:r>
          </a:p>
          <a:p>
            <a:endParaRPr lang="en-GB" dirty="0"/>
          </a:p>
        </p:txBody>
      </p:sp>
      <p:pic>
        <p:nvPicPr>
          <p:cNvPr id="1026" name="Picture 2" descr="High Five Vector Stock Illustrations – 5,341 High Five Vector Stock  Illustrations, Vectors &amp; Clipart - Dreamstime">
            <a:extLst>
              <a:ext uri="{FF2B5EF4-FFF2-40B4-BE49-F238E27FC236}">
                <a16:creationId xmlns:a16="http://schemas.microsoft.com/office/drawing/2014/main" id="{7441535D-38BB-2DAA-2912-DAAD861579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14492" y="37962"/>
            <a:ext cx="596540" cy="59654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art and science of delegation - The Business Journals">
            <a:extLst>
              <a:ext uri="{FF2B5EF4-FFF2-40B4-BE49-F238E27FC236}">
                <a16:creationId xmlns:a16="http://schemas.microsoft.com/office/drawing/2014/main" id="{09F2B89B-FD15-F9D3-F734-1CCDCC989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20184" y="4800135"/>
            <a:ext cx="2435006" cy="13668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25 Proven Ways To Improve Employee Morale In 2022">
            <a:extLst>
              <a:ext uri="{FF2B5EF4-FFF2-40B4-BE49-F238E27FC236}">
                <a16:creationId xmlns:a16="http://schemas.microsoft.com/office/drawing/2014/main" id="{C647A9AE-C803-85BF-7149-0C87B01DED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37575" y="4749900"/>
            <a:ext cx="2958159" cy="141708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Acceptance is a powerful, life-changing tool - The Life Adventure">
            <a:extLst>
              <a:ext uri="{FF2B5EF4-FFF2-40B4-BE49-F238E27FC236}">
                <a16:creationId xmlns:a16="http://schemas.microsoft.com/office/drawing/2014/main" id="{A075202B-EAEB-255E-1D95-F42AA1F8E4C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214" t="34528" r="7046" b="34878"/>
          <a:stretch/>
        </p:blipFill>
        <p:spPr bwMode="auto">
          <a:xfrm>
            <a:off x="7653441" y="8474835"/>
            <a:ext cx="3026242" cy="1031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18675"/>
      </p:ext>
    </p:extLst>
  </p:cSld>
  <p:clrMapOvr>
    <a:masterClrMapping/>
  </p:clrMapOvr>
</p:sld>
</file>

<file path=ppt/theme/theme1.xml><?xml version="1.0" encoding="utf-8"?>
<a:theme xmlns:a="http://schemas.openxmlformats.org/drawingml/2006/main" name="LuminousVTI">
  <a:themeElements>
    <a:clrScheme name="Custom 54">
      <a:dk1>
        <a:sysClr val="windowText" lastClr="000000"/>
      </a:dk1>
      <a:lt1>
        <a:sysClr val="window" lastClr="FFFFFF"/>
      </a:lt1>
      <a:dk2>
        <a:srgbClr val="201449"/>
      </a:dk2>
      <a:lt2>
        <a:srgbClr val="EEEEEE"/>
      </a:lt2>
      <a:accent1>
        <a:srgbClr val="F900A0"/>
      </a:accent1>
      <a:accent2>
        <a:srgbClr val="4D4EE6"/>
      </a:accent2>
      <a:accent3>
        <a:srgbClr val="454B78"/>
      </a:accent3>
      <a:accent4>
        <a:srgbClr val="A3A3C1"/>
      </a:accent4>
      <a:accent5>
        <a:srgbClr val="7162FE"/>
      </a:accent5>
      <a:accent6>
        <a:srgbClr val="1EBE9B"/>
      </a:accent6>
      <a:hlink>
        <a:srgbClr val="F900A0"/>
      </a:hlink>
      <a:folHlink>
        <a:srgbClr val="8477FE"/>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F3C2EEDB3FECD489FE6CB8E237B85C0" ma:contentTypeVersion="6" ma:contentTypeDescription="Create a new document." ma:contentTypeScope="" ma:versionID="679a61aee71211c4f582aa29f26bbcb6">
  <xsd:schema xmlns:xsd="http://www.w3.org/2001/XMLSchema" xmlns:xs="http://www.w3.org/2001/XMLSchema" xmlns:p="http://schemas.microsoft.com/office/2006/metadata/properties" xmlns:ns3="95817cb9-f0eb-4f4d-892c-47ab9f8957c0" targetNamespace="http://schemas.microsoft.com/office/2006/metadata/properties" ma:root="true" ma:fieldsID="a00493f264e074a73de72e5db8da50a5" ns3:_="">
    <xsd:import namespace="95817cb9-f0eb-4f4d-892c-47ab9f8957c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817cb9-f0eb-4f4d-892c-47ab9f8957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AE99BE-DDF1-45B9-9579-71D002DE56D9}">
  <ds:schemaRefs>
    <ds:schemaRef ds:uri="http://schemas.microsoft.com/office/2006/documentManagement/types"/>
    <ds:schemaRef ds:uri="http://www.w3.org/XML/1998/namespace"/>
    <ds:schemaRef ds:uri="http://purl.org/dc/terms/"/>
    <ds:schemaRef ds:uri="95817cb9-f0eb-4f4d-892c-47ab9f8957c0"/>
    <ds:schemaRef ds:uri="http://purl.org/dc/dcmitype/"/>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61581ED0-7F3B-4031-92C4-20A7FB288C0A}">
  <ds:schemaRefs>
    <ds:schemaRef ds:uri="http://schemas.microsoft.com/sharepoint/v3/contenttype/forms"/>
  </ds:schemaRefs>
</ds:datastoreItem>
</file>

<file path=customXml/itemProps3.xml><?xml version="1.0" encoding="utf-8"?>
<ds:datastoreItem xmlns:ds="http://schemas.openxmlformats.org/officeDocument/2006/customXml" ds:itemID="{31980519-9B78-4194-9FAE-EC88EF12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5817cb9-f0eb-4f4d-892c-47ab9f8957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458</TotalTime>
  <Words>829</Words>
  <Application>Microsoft Office PowerPoint</Application>
  <PresentationFormat>A3 Paper (297x420 mm)</PresentationFormat>
  <Paragraphs>40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Avenir Next LT Pro</vt:lpstr>
      <vt:lpstr>Calibri</vt:lpstr>
      <vt:lpstr>Sabon Next LT</vt:lpstr>
      <vt:lpstr>Wingdings</vt:lpstr>
      <vt:lpstr>LuminousVTI</vt:lpstr>
      <vt:lpstr>Life Is A Team Sport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 Is A Team Sport</dc:title>
  <dc:creator>Ruben Bhatia (2104693)</dc:creator>
  <cp:lastModifiedBy>Ruben Bhatia (2104693)</cp:lastModifiedBy>
  <cp:revision>8</cp:revision>
  <dcterms:created xsi:type="dcterms:W3CDTF">2022-10-31T14:25:05Z</dcterms:created>
  <dcterms:modified xsi:type="dcterms:W3CDTF">2022-11-18T21:37:41Z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0x0101002F3C2EEDB3FECD489FE6CB8E237B85C0</vt:lpwstr>
  </property>
</Properties>
</file>

<file path=docProps/thumbnail.jpeg>
</file>